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3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67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0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36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B1B9B099-414A-D540-A807-6A1082CF30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043" y="16042"/>
            <a:ext cx="7668611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34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Julia Souty</dc:creator>
  <cp:lastModifiedBy>Julia Souty</cp:lastModifiedBy>
  <cp:revision>3</cp:revision>
  <dcterms:created xsi:type="dcterms:W3CDTF">2020-06-22T09:10:01Z</dcterms:created>
  <dcterms:modified xsi:type="dcterms:W3CDTF">2020-06-22T10:39:54Z</dcterms:modified>
</cp:coreProperties>
</file>