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7559675" cy="1069181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75" d="100"/>
          <a:sy n="75" d="100"/>
        </p:scale>
        <p:origin x="35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18192059-1D32-5846-ADCE-7BA7914C84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48" y="0"/>
            <a:ext cx="7555379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75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D80C0CE9-F8BF-6C47-BB76-4A8660CE84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7" y="5556"/>
            <a:ext cx="7556500" cy="1068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707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ACE5CA96-997A-1248-9771-DA03004FC3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7" y="5556"/>
            <a:ext cx="7556500" cy="1068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69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D3AAE8E0-ED46-D448-8C89-A1BD972873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7" y="5556"/>
            <a:ext cx="7556500" cy="1068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46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5236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</p:sldLayoutIdLst>
  <p:txStyles>
    <p:titleStyle>
      <a:lvl1pPr algn="l" defTabSz="567019" rtl="0" eaLnBrk="1" latinLnBrk="0" hangingPunct="1">
        <a:lnSpc>
          <a:spcPct val="90000"/>
        </a:lnSpc>
        <a:spcBef>
          <a:spcPct val="0"/>
        </a:spcBef>
        <a:buNone/>
        <a:defRPr sz="27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755" indent="-141755" algn="l" defTabSz="567019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25265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77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228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79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930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281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632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983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701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52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54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105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56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807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234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196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607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495377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Macintosh PowerPoint</Application>
  <PresentationFormat>Personnalisé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6" baseType="lpstr"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Julia Souty</dc:creator>
  <cp:lastModifiedBy>Julia Souty</cp:lastModifiedBy>
  <cp:revision>2</cp:revision>
  <dcterms:created xsi:type="dcterms:W3CDTF">2020-06-22T09:10:01Z</dcterms:created>
  <dcterms:modified xsi:type="dcterms:W3CDTF">2020-06-22T10:47:54Z</dcterms:modified>
</cp:coreProperties>
</file>